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handoutMasterIdLst>
    <p:handoutMasterId r:id="rId21"/>
  </p:handoutMasterIdLst>
  <p:sldIdLst>
    <p:sldId id="266" r:id="rId5"/>
    <p:sldId id="284" r:id="rId6"/>
    <p:sldId id="268" r:id="rId7"/>
    <p:sldId id="274" r:id="rId8"/>
    <p:sldId id="283" r:id="rId9"/>
    <p:sldId id="267" r:id="rId10"/>
    <p:sldId id="277" r:id="rId11"/>
    <p:sldId id="278" r:id="rId12"/>
    <p:sldId id="280" r:id="rId13"/>
    <p:sldId id="282" r:id="rId14"/>
    <p:sldId id="275" r:id="rId15"/>
    <p:sldId id="281" r:id="rId16"/>
    <p:sldId id="279" r:id="rId17"/>
    <p:sldId id="276" r:id="rId18"/>
    <p:sldId id="269" r:id="rId19"/>
    <p:sldId id="28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00CC66"/>
    <a:srgbClr val="00CC00"/>
    <a:srgbClr val="FFCC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9" autoAdjust="0"/>
  </p:normalViewPr>
  <p:slideViewPr>
    <p:cSldViewPr snapToGrid="0">
      <p:cViewPr varScale="1">
        <p:scale>
          <a:sx n="80" d="100"/>
          <a:sy n="80" d="100"/>
        </p:scale>
        <p:origin x="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299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 and Chuck Stuewe" userId="5859f2aa87210b21" providerId="LiveId" clId="{53DBC947-A8E2-4858-81E6-5A4A8DFD2F95}"/>
    <pc:docChg chg="undo custSel addSld delSld modSld sldOrd">
      <pc:chgData name="Sharon and Chuck Stuewe" userId="5859f2aa87210b21" providerId="LiveId" clId="{53DBC947-A8E2-4858-81E6-5A4A8DFD2F95}" dt="2024-06-27T22:20:06.350" v="997" actId="14100"/>
      <pc:docMkLst>
        <pc:docMk/>
      </pc:docMkLst>
      <pc:sldChg chg="modSp mod">
        <pc:chgData name="Sharon and Chuck Stuewe" userId="5859f2aa87210b21" providerId="LiveId" clId="{53DBC947-A8E2-4858-81E6-5A4A8DFD2F95}" dt="2024-06-26T22:17:03.235" v="260" actId="255"/>
        <pc:sldMkLst>
          <pc:docMk/>
          <pc:sldMk cId="895915843" sldId="266"/>
        </pc:sldMkLst>
        <pc:spChg chg="mod">
          <ac:chgData name="Sharon and Chuck Stuewe" userId="5859f2aa87210b21" providerId="LiveId" clId="{53DBC947-A8E2-4858-81E6-5A4A8DFD2F95}" dt="2024-06-26T22:17:03.235" v="260" actId="255"/>
          <ac:spMkLst>
            <pc:docMk/>
            <pc:sldMk cId="895915843" sldId="266"/>
            <ac:spMk id="3" creationId="{255E1F2F-E259-4EA8-9FFD-3A10AF541859}"/>
          </ac:spMkLst>
        </pc:spChg>
      </pc:sldChg>
      <pc:sldChg chg="addSp modSp new mod modTransition">
        <pc:chgData name="Sharon and Chuck Stuewe" userId="5859f2aa87210b21" providerId="LiveId" clId="{53DBC947-A8E2-4858-81E6-5A4A8DFD2F95}" dt="2024-06-26T23:05:30.548" v="779"/>
        <pc:sldMkLst>
          <pc:docMk/>
          <pc:sldMk cId="3867698596" sldId="267"/>
        </pc:sldMkLst>
        <pc:spChg chg="add mod">
          <ac:chgData name="Sharon and Chuck Stuewe" userId="5859f2aa87210b21" providerId="LiveId" clId="{53DBC947-A8E2-4858-81E6-5A4A8DFD2F95}" dt="2024-06-26T22:20:10.249" v="307" actId="14100"/>
          <ac:spMkLst>
            <pc:docMk/>
            <pc:sldMk cId="3867698596" sldId="267"/>
            <ac:spMk id="2" creationId="{66C1FAD2-F317-29E1-135E-300AD051BDC0}"/>
          </ac:spMkLst>
        </pc:spChg>
        <pc:picChg chg="add mod">
          <ac:chgData name="Sharon and Chuck Stuewe" userId="5859f2aa87210b21" providerId="LiveId" clId="{53DBC947-A8E2-4858-81E6-5A4A8DFD2F95}" dt="2024-06-26T22:21:17.213" v="319" actId="1076"/>
          <ac:picMkLst>
            <pc:docMk/>
            <pc:sldMk cId="3867698596" sldId="267"/>
            <ac:picMk id="4" creationId="{79E9A9DE-6733-6C59-5D3D-FF9EEA685D01}"/>
          </ac:picMkLst>
        </pc:picChg>
        <pc:picChg chg="add mod">
          <ac:chgData name="Sharon and Chuck Stuewe" userId="5859f2aa87210b21" providerId="LiveId" clId="{53DBC947-A8E2-4858-81E6-5A4A8DFD2F95}" dt="2024-06-26T22:21:24.719" v="320" actId="14100"/>
          <ac:picMkLst>
            <pc:docMk/>
            <pc:sldMk cId="3867698596" sldId="267"/>
            <ac:picMk id="6" creationId="{613B2D54-1FD2-039F-BE13-69FB4BB33B57}"/>
          </ac:picMkLst>
        </pc:picChg>
      </pc:sldChg>
      <pc:sldChg chg="addSp modSp new mod ord modTransition">
        <pc:chgData name="Sharon and Chuck Stuewe" userId="5859f2aa87210b21" providerId="LiveId" clId="{53DBC947-A8E2-4858-81E6-5A4A8DFD2F95}" dt="2024-06-26T23:05:22.078" v="777"/>
        <pc:sldMkLst>
          <pc:docMk/>
          <pc:sldMk cId="1184301322" sldId="268"/>
        </pc:sldMkLst>
        <pc:spChg chg="add mod">
          <ac:chgData name="Sharon and Chuck Stuewe" userId="5859f2aa87210b21" providerId="LiveId" clId="{53DBC947-A8E2-4858-81E6-5A4A8DFD2F95}" dt="2024-06-26T22:13:28.288" v="77" actId="14100"/>
          <ac:spMkLst>
            <pc:docMk/>
            <pc:sldMk cId="1184301322" sldId="268"/>
            <ac:spMk id="2" creationId="{5F9D4786-3314-93BA-47EF-86E62B45B54A}"/>
          </ac:spMkLst>
        </pc:spChg>
        <pc:spChg chg="add mod">
          <ac:chgData name="Sharon and Chuck Stuewe" userId="5859f2aa87210b21" providerId="LiveId" clId="{53DBC947-A8E2-4858-81E6-5A4A8DFD2F95}" dt="2024-06-26T22:16:04.434" v="259" actId="20577"/>
          <ac:spMkLst>
            <pc:docMk/>
            <pc:sldMk cId="1184301322" sldId="268"/>
            <ac:spMk id="3" creationId="{25FD95B3-5A31-9E9A-5616-8D4A2870CAC3}"/>
          </ac:spMkLst>
        </pc:spChg>
      </pc:sldChg>
      <pc:sldChg chg="addSp delSp modSp new mod ord modTransition">
        <pc:chgData name="Sharon and Chuck Stuewe" userId="5859f2aa87210b21" providerId="LiveId" clId="{53DBC947-A8E2-4858-81E6-5A4A8DFD2F95}" dt="2024-06-27T22:11:07.050" v="795" actId="1076"/>
        <pc:sldMkLst>
          <pc:docMk/>
          <pc:sldMk cId="748823448" sldId="269"/>
        </pc:sldMkLst>
        <pc:spChg chg="add del mod">
          <ac:chgData name="Sharon and Chuck Stuewe" userId="5859f2aa87210b21" providerId="LiveId" clId="{53DBC947-A8E2-4858-81E6-5A4A8DFD2F95}" dt="2024-06-27T22:10:46.415" v="791" actId="478"/>
          <ac:spMkLst>
            <pc:docMk/>
            <pc:sldMk cId="748823448" sldId="269"/>
            <ac:spMk id="4" creationId="{27F9C24D-01BB-C354-73AD-72D562EB1463}"/>
          </ac:spMkLst>
        </pc:spChg>
        <pc:picChg chg="add mod">
          <ac:chgData name="Sharon and Chuck Stuewe" userId="5859f2aa87210b21" providerId="LiveId" clId="{53DBC947-A8E2-4858-81E6-5A4A8DFD2F95}" dt="2024-06-27T22:11:07.050" v="795" actId="1076"/>
          <ac:picMkLst>
            <pc:docMk/>
            <pc:sldMk cId="748823448" sldId="269"/>
            <ac:picMk id="2" creationId="{1C7725BA-F98E-9C51-D362-281C4EC10141}"/>
          </ac:picMkLst>
        </pc:picChg>
        <pc:picChg chg="add del mod">
          <ac:chgData name="Sharon and Chuck Stuewe" userId="5859f2aa87210b21" providerId="LiveId" clId="{53DBC947-A8E2-4858-81E6-5A4A8DFD2F95}" dt="2024-06-26T22:31:00.199" v="701" actId="478"/>
          <ac:picMkLst>
            <pc:docMk/>
            <pc:sldMk cId="748823448" sldId="269"/>
            <ac:picMk id="3" creationId="{80404694-720F-DFCB-8962-FCA7B2E01C6B}"/>
          </ac:picMkLst>
        </pc:picChg>
      </pc:sldChg>
      <pc:sldChg chg="new del">
        <pc:chgData name="Sharon and Chuck Stuewe" userId="5859f2aa87210b21" providerId="LiveId" clId="{53DBC947-A8E2-4858-81E6-5A4A8DFD2F95}" dt="2024-06-26T22:57:21.046" v="750" actId="47"/>
        <pc:sldMkLst>
          <pc:docMk/>
          <pc:sldMk cId="684976163" sldId="270"/>
        </pc:sldMkLst>
      </pc:sldChg>
      <pc:sldChg chg="new del">
        <pc:chgData name="Sharon and Chuck Stuewe" userId="5859f2aa87210b21" providerId="LiveId" clId="{53DBC947-A8E2-4858-81E6-5A4A8DFD2F95}" dt="2024-06-26T22:57:26.371" v="753" actId="47"/>
        <pc:sldMkLst>
          <pc:docMk/>
          <pc:sldMk cId="3689086678" sldId="271"/>
        </pc:sldMkLst>
      </pc:sldChg>
      <pc:sldChg chg="new del">
        <pc:chgData name="Sharon and Chuck Stuewe" userId="5859f2aa87210b21" providerId="LiveId" clId="{53DBC947-A8E2-4858-81E6-5A4A8DFD2F95}" dt="2024-06-26T22:57:25.744" v="752" actId="47"/>
        <pc:sldMkLst>
          <pc:docMk/>
          <pc:sldMk cId="1697330861" sldId="272"/>
        </pc:sldMkLst>
      </pc:sldChg>
      <pc:sldChg chg="new del">
        <pc:chgData name="Sharon and Chuck Stuewe" userId="5859f2aa87210b21" providerId="LiveId" clId="{53DBC947-A8E2-4858-81E6-5A4A8DFD2F95}" dt="2024-06-26T22:57:24.975" v="751" actId="47"/>
        <pc:sldMkLst>
          <pc:docMk/>
          <pc:sldMk cId="928806164" sldId="273"/>
        </pc:sldMkLst>
      </pc:sldChg>
      <pc:sldChg chg="addSp modSp mod modTransition">
        <pc:chgData name="Sharon and Chuck Stuewe" userId="5859f2aa87210b21" providerId="LiveId" clId="{53DBC947-A8E2-4858-81E6-5A4A8DFD2F95}" dt="2024-06-27T22:12:43.990" v="799" actId="1076"/>
        <pc:sldMkLst>
          <pc:docMk/>
          <pc:sldMk cId="3994706438" sldId="274"/>
        </pc:sldMkLst>
        <pc:spChg chg="add mod">
          <ac:chgData name="Sharon and Chuck Stuewe" userId="5859f2aa87210b21" providerId="LiveId" clId="{53DBC947-A8E2-4858-81E6-5A4A8DFD2F95}" dt="2024-06-26T22:18:55.290" v="274" actId="14100"/>
          <ac:spMkLst>
            <pc:docMk/>
            <pc:sldMk cId="3994706438" sldId="274"/>
            <ac:spMk id="2" creationId="{3DE3784F-B24C-80B1-96C4-A93E74FD624E}"/>
          </ac:spMkLst>
        </pc:spChg>
        <pc:picChg chg="add mod">
          <ac:chgData name="Sharon and Chuck Stuewe" userId="5859f2aa87210b21" providerId="LiveId" clId="{53DBC947-A8E2-4858-81E6-5A4A8DFD2F95}" dt="2024-06-27T22:12:43.990" v="799" actId="1076"/>
          <ac:picMkLst>
            <pc:docMk/>
            <pc:sldMk cId="3994706438" sldId="274"/>
            <ac:picMk id="3" creationId="{082009EB-B7A5-9651-CE9D-D6C46E4F3430}"/>
          </ac:picMkLst>
        </pc:picChg>
        <pc:picChg chg="add mod">
          <ac:chgData name="Sharon and Chuck Stuewe" userId="5859f2aa87210b21" providerId="LiveId" clId="{53DBC947-A8E2-4858-81E6-5A4A8DFD2F95}" dt="2024-06-27T22:12:40.970" v="798" actId="1076"/>
          <ac:picMkLst>
            <pc:docMk/>
            <pc:sldMk cId="3994706438" sldId="274"/>
            <ac:picMk id="4" creationId="{AB505534-A024-FF56-77F6-DC2A60832AA6}"/>
          </ac:picMkLst>
        </pc:picChg>
        <pc:picChg chg="add mod">
          <ac:chgData name="Sharon and Chuck Stuewe" userId="5859f2aa87210b21" providerId="LiveId" clId="{53DBC947-A8E2-4858-81E6-5A4A8DFD2F95}" dt="2024-06-26T22:19:03.271" v="276" actId="14100"/>
          <ac:picMkLst>
            <pc:docMk/>
            <pc:sldMk cId="3994706438" sldId="274"/>
            <ac:picMk id="6" creationId="{9CB2C75E-44E0-15D3-181D-EDE3E2AFB5C5}"/>
          </ac:picMkLst>
        </pc:picChg>
      </pc:sldChg>
      <pc:sldChg chg="addSp modSp add mod modTransition">
        <pc:chgData name="Sharon and Chuck Stuewe" userId="5859f2aa87210b21" providerId="LiveId" clId="{53DBC947-A8E2-4858-81E6-5A4A8DFD2F95}" dt="2024-06-27T22:18:27.212" v="979" actId="14100"/>
        <pc:sldMkLst>
          <pc:docMk/>
          <pc:sldMk cId="1247063692" sldId="275"/>
        </pc:sldMkLst>
        <pc:spChg chg="add mod">
          <ac:chgData name="Sharon and Chuck Stuewe" userId="5859f2aa87210b21" providerId="LiveId" clId="{53DBC947-A8E2-4858-81E6-5A4A8DFD2F95}" dt="2024-06-27T22:18:27.212" v="979" actId="14100"/>
          <ac:spMkLst>
            <pc:docMk/>
            <pc:sldMk cId="1247063692" sldId="275"/>
            <ac:spMk id="2" creationId="{472D85F7-421A-1E2F-D84B-5ACE3BDF2C41}"/>
          </ac:spMkLst>
        </pc:spChg>
      </pc:sldChg>
      <pc:sldChg chg="addSp delSp modSp add mod modTransition">
        <pc:chgData name="Sharon and Chuck Stuewe" userId="5859f2aa87210b21" providerId="LiveId" clId="{53DBC947-A8E2-4858-81E6-5A4A8DFD2F95}" dt="2024-06-27T22:20:06.350" v="997" actId="14100"/>
        <pc:sldMkLst>
          <pc:docMk/>
          <pc:sldMk cId="3861872124" sldId="276"/>
        </pc:sldMkLst>
        <pc:spChg chg="add mod">
          <ac:chgData name="Sharon and Chuck Stuewe" userId="5859f2aa87210b21" providerId="LiveId" clId="{53DBC947-A8E2-4858-81E6-5A4A8DFD2F95}" dt="2024-06-27T22:20:06.350" v="997" actId="14100"/>
          <ac:spMkLst>
            <pc:docMk/>
            <pc:sldMk cId="3861872124" sldId="276"/>
            <ac:spMk id="2" creationId="{BDD78250-A7D5-A2F0-F1C8-8A39D7AE4DAC}"/>
          </ac:spMkLst>
        </pc:spChg>
        <pc:picChg chg="add del mod">
          <ac:chgData name="Sharon and Chuck Stuewe" userId="5859f2aa87210b21" providerId="LiveId" clId="{53DBC947-A8E2-4858-81E6-5A4A8DFD2F95}" dt="2024-06-27T22:10:54.746" v="792" actId="21"/>
          <ac:picMkLst>
            <pc:docMk/>
            <pc:sldMk cId="3861872124" sldId="276"/>
            <ac:picMk id="4" creationId="{1C7725BA-F98E-9C51-D362-281C4EC10141}"/>
          </ac:picMkLst>
        </pc:picChg>
        <pc:picChg chg="add del mod">
          <ac:chgData name="Sharon and Chuck Stuewe" userId="5859f2aa87210b21" providerId="LiveId" clId="{53DBC947-A8E2-4858-81E6-5A4A8DFD2F95}" dt="2024-06-27T22:19:34.153" v="991" actId="21"/>
          <ac:picMkLst>
            <pc:docMk/>
            <pc:sldMk cId="3861872124" sldId="276"/>
            <ac:picMk id="6" creationId="{40120027-F98B-76D0-DCAB-E8D0ACC66C86}"/>
          </ac:picMkLst>
        </pc:picChg>
      </pc:sldChg>
      <pc:sldChg chg="addSp modSp add mod ord modTransition">
        <pc:chgData name="Sharon and Chuck Stuewe" userId="5859f2aa87210b21" providerId="LiveId" clId="{53DBC947-A8E2-4858-81E6-5A4A8DFD2F95}" dt="2024-06-26T23:06:23.118" v="780"/>
        <pc:sldMkLst>
          <pc:docMk/>
          <pc:sldMk cId="2528156346" sldId="277"/>
        </pc:sldMkLst>
        <pc:picChg chg="add mod">
          <ac:chgData name="Sharon and Chuck Stuewe" userId="5859f2aa87210b21" providerId="LiveId" clId="{53DBC947-A8E2-4858-81E6-5A4A8DFD2F95}" dt="2024-06-26T22:34:35.935" v="739" actId="14100"/>
          <ac:picMkLst>
            <pc:docMk/>
            <pc:sldMk cId="2528156346" sldId="277"/>
            <ac:picMk id="3" creationId="{6B7F6D6E-B294-E6F7-008C-C6AEC1AA2E4F}"/>
          </ac:picMkLst>
        </pc:picChg>
        <pc:picChg chg="add mod">
          <ac:chgData name="Sharon and Chuck Stuewe" userId="5859f2aa87210b21" providerId="LiveId" clId="{53DBC947-A8E2-4858-81E6-5A4A8DFD2F95}" dt="2024-06-26T22:55:24.913" v="743" actId="14100"/>
          <ac:picMkLst>
            <pc:docMk/>
            <pc:sldMk cId="2528156346" sldId="277"/>
            <ac:picMk id="5" creationId="{31AE4C69-B846-D438-F877-B21368D60508}"/>
          </ac:picMkLst>
        </pc:picChg>
        <pc:picChg chg="add mod">
          <ac:chgData name="Sharon and Chuck Stuewe" userId="5859f2aa87210b21" providerId="LiveId" clId="{53DBC947-A8E2-4858-81E6-5A4A8DFD2F95}" dt="2024-06-26T22:55:24.913" v="743" actId="14100"/>
          <ac:picMkLst>
            <pc:docMk/>
            <pc:sldMk cId="2528156346" sldId="277"/>
            <ac:picMk id="1026" creationId="{4CEC3254-6D02-2E81-4233-58DE1245DD72}"/>
          </ac:picMkLst>
        </pc:picChg>
        <pc:picChg chg="add mod">
          <ac:chgData name="Sharon and Chuck Stuewe" userId="5859f2aa87210b21" providerId="LiveId" clId="{53DBC947-A8E2-4858-81E6-5A4A8DFD2F95}" dt="2024-06-26T22:55:58.418" v="749" actId="14100"/>
          <ac:picMkLst>
            <pc:docMk/>
            <pc:sldMk cId="2528156346" sldId="277"/>
            <ac:picMk id="1028" creationId="{B3F32B24-FF5A-5B99-EAA4-FA44B0CD74A7}"/>
          </ac:picMkLst>
        </pc:picChg>
      </pc:sldChg>
      <pc:sldChg chg="addSp delSp modSp add mod ord modTransition">
        <pc:chgData name="Sharon and Chuck Stuewe" userId="5859f2aa87210b21" providerId="LiveId" clId="{53DBC947-A8E2-4858-81E6-5A4A8DFD2F95}" dt="2024-06-26T23:06:28.027" v="781"/>
        <pc:sldMkLst>
          <pc:docMk/>
          <pc:sldMk cId="957528145" sldId="278"/>
        </pc:sldMkLst>
        <pc:spChg chg="add mod">
          <ac:chgData name="Sharon and Chuck Stuewe" userId="5859f2aa87210b21" providerId="LiveId" clId="{53DBC947-A8E2-4858-81E6-5A4A8DFD2F95}" dt="2024-06-26T22:23:06.039" v="438" actId="20577"/>
          <ac:spMkLst>
            <pc:docMk/>
            <pc:sldMk cId="957528145" sldId="278"/>
            <ac:spMk id="2" creationId="{80A51E75-FE3C-941D-196B-0BFEAA449558}"/>
          </ac:spMkLst>
        </pc:spChg>
        <pc:picChg chg="del">
          <ac:chgData name="Sharon and Chuck Stuewe" userId="5859f2aa87210b21" providerId="LiveId" clId="{53DBC947-A8E2-4858-81E6-5A4A8DFD2F95}" dt="2024-06-26T21:42:57.126" v="18" actId="478"/>
          <ac:picMkLst>
            <pc:docMk/>
            <pc:sldMk cId="957528145" sldId="278"/>
            <ac:picMk id="3" creationId="{80404694-720F-DFCB-8962-FCA7B2E01C6B}"/>
          </ac:picMkLst>
        </pc:picChg>
      </pc:sldChg>
      <pc:sldChg chg="addSp modSp add mod ord modTransition">
        <pc:chgData name="Sharon and Chuck Stuewe" userId="5859f2aa87210b21" providerId="LiveId" clId="{53DBC947-A8E2-4858-81E6-5A4A8DFD2F95}" dt="2024-06-27T22:18:51.994" v="982" actId="14100"/>
        <pc:sldMkLst>
          <pc:docMk/>
          <pc:sldMk cId="3740133675" sldId="279"/>
        </pc:sldMkLst>
        <pc:spChg chg="add mod">
          <ac:chgData name="Sharon and Chuck Stuewe" userId="5859f2aa87210b21" providerId="LiveId" clId="{53DBC947-A8E2-4858-81E6-5A4A8DFD2F95}" dt="2024-06-27T22:18:51.994" v="982" actId="14100"/>
          <ac:spMkLst>
            <pc:docMk/>
            <pc:sldMk cId="3740133675" sldId="279"/>
            <ac:spMk id="2" creationId="{8DB54F00-45A8-196E-1B8C-C9CC817B0C83}"/>
          </ac:spMkLst>
        </pc:spChg>
      </pc:sldChg>
      <pc:sldChg chg="addSp delSp modSp add mod ord modTransition">
        <pc:chgData name="Sharon and Chuck Stuewe" userId="5859f2aa87210b21" providerId="LiveId" clId="{53DBC947-A8E2-4858-81E6-5A4A8DFD2F95}" dt="2024-06-27T22:18:14.316" v="977" actId="14100"/>
        <pc:sldMkLst>
          <pc:docMk/>
          <pc:sldMk cId="2159760812" sldId="280"/>
        </pc:sldMkLst>
        <pc:spChg chg="add mod">
          <ac:chgData name="Sharon and Chuck Stuewe" userId="5859f2aa87210b21" providerId="LiveId" clId="{53DBC947-A8E2-4858-81E6-5A4A8DFD2F95}" dt="2024-06-27T22:18:14.316" v="977" actId="14100"/>
          <ac:spMkLst>
            <pc:docMk/>
            <pc:sldMk cId="2159760812" sldId="280"/>
            <ac:spMk id="2" creationId="{B4710548-FB1B-A5D1-0ECC-FDA43BC1D8E0}"/>
          </ac:spMkLst>
        </pc:spChg>
        <pc:picChg chg="add del mod">
          <ac:chgData name="Sharon and Chuck Stuewe" userId="5859f2aa87210b21" providerId="LiveId" clId="{53DBC947-A8E2-4858-81E6-5A4A8DFD2F95}" dt="2024-06-27T22:12:34.202" v="796" actId="21"/>
          <ac:picMkLst>
            <pc:docMk/>
            <pc:sldMk cId="2159760812" sldId="280"/>
            <ac:picMk id="4" creationId="{082009EB-B7A5-9651-CE9D-D6C46E4F3430}"/>
          </ac:picMkLst>
        </pc:picChg>
      </pc:sldChg>
      <pc:sldChg chg="addSp delSp modSp add mod ord modTransition">
        <pc:chgData name="Sharon and Chuck Stuewe" userId="5859f2aa87210b21" providerId="LiveId" clId="{53DBC947-A8E2-4858-81E6-5A4A8DFD2F95}" dt="2024-06-27T22:18:44.834" v="981" actId="14100"/>
        <pc:sldMkLst>
          <pc:docMk/>
          <pc:sldMk cId="3248702977" sldId="281"/>
        </pc:sldMkLst>
        <pc:spChg chg="add mod">
          <ac:chgData name="Sharon and Chuck Stuewe" userId="5859f2aa87210b21" providerId="LiveId" clId="{53DBC947-A8E2-4858-81E6-5A4A8DFD2F95}" dt="2024-06-27T22:18:44.834" v="981" actId="14100"/>
          <ac:spMkLst>
            <pc:docMk/>
            <pc:sldMk cId="3248702977" sldId="281"/>
            <ac:spMk id="2" creationId="{9179AF12-4D87-3168-9373-F411B4C77559}"/>
          </ac:spMkLst>
        </pc:spChg>
        <pc:picChg chg="del">
          <ac:chgData name="Sharon and Chuck Stuewe" userId="5859f2aa87210b21" providerId="LiveId" clId="{53DBC947-A8E2-4858-81E6-5A4A8DFD2F95}" dt="2024-06-26T21:43:00.149" v="19" actId="478"/>
          <ac:picMkLst>
            <pc:docMk/>
            <pc:sldMk cId="3248702977" sldId="281"/>
            <ac:picMk id="3" creationId="{80404694-720F-DFCB-8962-FCA7B2E01C6B}"/>
          </ac:picMkLst>
        </pc:picChg>
      </pc:sldChg>
      <pc:sldChg chg="addSp delSp modSp add mod ord modTransition">
        <pc:chgData name="Sharon and Chuck Stuewe" userId="5859f2aa87210b21" providerId="LiveId" clId="{53DBC947-A8E2-4858-81E6-5A4A8DFD2F95}" dt="2024-06-26T23:06:35.246" v="783"/>
        <pc:sldMkLst>
          <pc:docMk/>
          <pc:sldMk cId="468404734" sldId="282"/>
        </pc:sldMkLst>
        <pc:spChg chg="del mod">
          <ac:chgData name="Sharon and Chuck Stuewe" userId="5859f2aa87210b21" providerId="LiveId" clId="{53DBC947-A8E2-4858-81E6-5A4A8DFD2F95}" dt="2024-06-26T22:59:13.487" v="761"/>
          <ac:spMkLst>
            <pc:docMk/>
            <pc:sldMk cId="468404734" sldId="282"/>
            <ac:spMk id="2" creationId="{8DB54F00-45A8-196E-1B8C-C9CC817B0C83}"/>
          </ac:spMkLst>
        </pc:spChg>
        <pc:picChg chg="add mod">
          <ac:chgData name="Sharon and Chuck Stuewe" userId="5859f2aa87210b21" providerId="LiveId" clId="{53DBC947-A8E2-4858-81E6-5A4A8DFD2F95}" dt="2024-06-26T23:00:23.264" v="771" actId="1076"/>
          <ac:picMkLst>
            <pc:docMk/>
            <pc:sldMk cId="468404734" sldId="282"/>
            <ac:picMk id="4" creationId="{4BDA5523-12FD-7D51-9DA4-12ECE4193752}"/>
          </ac:picMkLst>
        </pc:picChg>
        <pc:picChg chg="add del mod">
          <ac:chgData name="Sharon and Chuck Stuewe" userId="5859f2aa87210b21" providerId="LiveId" clId="{53DBC947-A8E2-4858-81E6-5A4A8DFD2F95}" dt="2024-06-26T23:03:35.586" v="772" actId="478"/>
          <ac:picMkLst>
            <pc:docMk/>
            <pc:sldMk cId="468404734" sldId="282"/>
            <ac:picMk id="6" creationId="{C5DAF1F5-158F-6CAE-06E1-EB5904D3B18F}"/>
          </ac:picMkLst>
        </pc:picChg>
        <pc:picChg chg="add mod">
          <ac:chgData name="Sharon and Chuck Stuewe" userId="5859f2aa87210b21" providerId="LiveId" clId="{53DBC947-A8E2-4858-81E6-5A4A8DFD2F95}" dt="2024-06-26T23:03:58.670" v="776" actId="1076"/>
          <ac:picMkLst>
            <pc:docMk/>
            <pc:sldMk cId="468404734" sldId="282"/>
            <ac:picMk id="8" creationId="{C442423D-D026-15B1-507E-D7C838B601AA}"/>
          </ac:picMkLst>
        </pc:picChg>
      </pc:sldChg>
      <pc:sldChg chg="addSp delSp modSp add mod">
        <pc:chgData name="Sharon and Chuck Stuewe" userId="5859f2aa87210b21" providerId="LiveId" clId="{53DBC947-A8E2-4858-81E6-5A4A8DFD2F95}" dt="2024-06-27T22:15:13.176" v="817" actId="14100"/>
        <pc:sldMkLst>
          <pc:docMk/>
          <pc:sldMk cId="3653254926" sldId="283"/>
        </pc:sldMkLst>
        <pc:spChg chg="del mod">
          <ac:chgData name="Sharon and Chuck Stuewe" userId="5859f2aa87210b21" providerId="LiveId" clId="{53DBC947-A8E2-4858-81E6-5A4A8DFD2F95}" dt="2024-06-27T22:14:15.193" v="806"/>
          <ac:spMkLst>
            <pc:docMk/>
            <pc:sldMk cId="3653254926" sldId="283"/>
            <ac:spMk id="2" creationId="{3DE3784F-B24C-80B1-96C4-A93E74FD624E}"/>
          </ac:spMkLst>
        </pc:spChg>
        <pc:picChg chg="mod">
          <ac:chgData name="Sharon and Chuck Stuewe" userId="5859f2aa87210b21" providerId="LiveId" clId="{53DBC947-A8E2-4858-81E6-5A4A8DFD2F95}" dt="2024-06-27T22:15:13.176" v="817" actId="14100"/>
          <ac:picMkLst>
            <pc:docMk/>
            <pc:sldMk cId="3653254926" sldId="283"/>
            <ac:picMk id="3" creationId="{082009EB-B7A5-9651-CE9D-D6C46E4F3430}"/>
          </ac:picMkLst>
        </pc:picChg>
        <pc:picChg chg="del">
          <ac:chgData name="Sharon and Chuck Stuewe" userId="5859f2aa87210b21" providerId="LiveId" clId="{53DBC947-A8E2-4858-81E6-5A4A8DFD2F95}" dt="2024-06-27T22:14:15.193" v="804" actId="478"/>
          <ac:picMkLst>
            <pc:docMk/>
            <pc:sldMk cId="3653254926" sldId="283"/>
            <ac:picMk id="4" creationId="{AB505534-A024-FF56-77F6-DC2A60832AA6}"/>
          </ac:picMkLst>
        </pc:picChg>
        <pc:picChg chg="del">
          <ac:chgData name="Sharon and Chuck Stuewe" userId="5859f2aa87210b21" providerId="LiveId" clId="{53DBC947-A8E2-4858-81E6-5A4A8DFD2F95}" dt="2024-06-27T22:14:16.756" v="807" actId="478"/>
          <ac:picMkLst>
            <pc:docMk/>
            <pc:sldMk cId="3653254926" sldId="283"/>
            <ac:picMk id="6" creationId="{9CB2C75E-44E0-15D3-181D-EDE3E2AFB5C5}"/>
          </ac:picMkLst>
        </pc:picChg>
        <pc:picChg chg="add mod">
          <ac:chgData name="Sharon and Chuck Stuewe" userId="5859f2aa87210b21" providerId="LiveId" clId="{53DBC947-A8E2-4858-81E6-5A4A8DFD2F95}" dt="2024-06-27T22:15:02.547" v="814" actId="14100"/>
          <ac:picMkLst>
            <pc:docMk/>
            <pc:sldMk cId="3653254926" sldId="283"/>
            <ac:picMk id="7" creationId="{0CDBAE4A-AD1C-7E7A-5FA1-15FEA39C0DAA}"/>
          </ac:picMkLst>
        </pc:picChg>
      </pc:sldChg>
      <pc:sldChg chg="add del setBg">
        <pc:chgData name="Sharon and Chuck Stuewe" userId="5859f2aa87210b21" providerId="LiveId" clId="{53DBC947-A8E2-4858-81E6-5A4A8DFD2F95}" dt="2024-06-27T22:13:20.506" v="801" actId="47"/>
        <pc:sldMkLst>
          <pc:docMk/>
          <pc:sldMk cId="4242280882" sldId="283"/>
        </pc:sldMkLst>
      </pc:sldChg>
      <pc:sldChg chg="modSp add mod ord">
        <pc:chgData name="Sharon and Chuck Stuewe" userId="5859f2aa87210b21" providerId="LiveId" clId="{53DBC947-A8E2-4858-81E6-5A4A8DFD2F95}" dt="2024-06-27T22:17:24.717" v="975" actId="14100"/>
        <pc:sldMkLst>
          <pc:docMk/>
          <pc:sldMk cId="1122535761" sldId="284"/>
        </pc:sldMkLst>
        <pc:spChg chg="mod">
          <ac:chgData name="Sharon and Chuck Stuewe" userId="5859f2aa87210b21" providerId="LiveId" clId="{53DBC947-A8E2-4858-81E6-5A4A8DFD2F95}" dt="2024-06-27T22:17:24.717" v="975" actId="14100"/>
          <ac:spMkLst>
            <pc:docMk/>
            <pc:sldMk cId="1122535761" sldId="284"/>
            <ac:spMk id="2" creationId="{80A51E75-FE3C-941D-196B-0BFEAA449558}"/>
          </ac:spMkLst>
        </pc:spChg>
      </pc:sldChg>
      <pc:sldChg chg="addSp delSp modSp add del mod">
        <pc:chgData name="Sharon and Chuck Stuewe" userId="5859f2aa87210b21" providerId="LiveId" clId="{53DBC947-A8E2-4858-81E6-5A4A8DFD2F95}" dt="2024-06-27T22:19:45.993" v="994" actId="1076"/>
        <pc:sldMkLst>
          <pc:docMk/>
          <pc:sldMk cId="688947150" sldId="285"/>
        </pc:sldMkLst>
        <pc:picChg chg="del">
          <ac:chgData name="Sharon and Chuck Stuewe" userId="5859f2aa87210b21" providerId="LiveId" clId="{53DBC947-A8E2-4858-81E6-5A4A8DFD2F95}" dt="2024-06-27T22:19:29.505" v="990" actId="478"/>
          <ac:picMkLst>
            <pc:docMk/>
            <pc:sldMk cId="688947150" sldId="285"/>
            <ac:picMk id="2" creationId="{1C7725BA-F98E-9C51-D362-281C4EC10141}"/>
          </ac:picMkLst>
        </pc:picChg>
        <pc:picChg chg="add mod">
          <ac:chgData name="Sharon and Chuck Stuewe" userId="5859f2aa87210b21" providerId="LiveId" clId="{53DBC947-A8E2-4858-81E6-5A4A8DFD2F95}" dt="2024-06-27T22:19:45.993" v="994" actId="1076"/>
          <ac:picMkLst>
            <pc:docMk/>
            <pc:sldMk cId="688947150" sldId="285"/>
            <ac:picMk id="6" creationId="{40120027-F98B-76D0-DCAB-E8D0ACC66C86}"/>
          </ac:picMkLst>
        </pc:picChg>
      </pc:sldChg>
      <pc:sldChg chg="new del">
        <pc:chgData name="Sharon and Chuck Stuewe" userId="5859f2aa87210b21" providerId="LiveId" clId="{53DBC947-A8E2-4858-81E6-5A4A8DFD2F95}" dt="2024-06-27T22:19:09.794" v="984" actId="680"/>
        <pc:sldMkLst>
          <pc:docMk/>
          <pc:sldMk cId="1989713274" sldId="285"/>
        </pc:sldMkLst>
      </pc:sldChg>
      <pc:sldChg chg="new del">
        <pc:chgData name="Sharon and Chuck Stuewe" userId="5859f2aa87210b21" providerId="LiveId" clId="{53DBC947-A8E2-4858-81E6-5A4A8DFD2F95}" dt="2024-06-27T22:19:22.750" v="988" actId="680"/>
        <pc:sldMkLst>
          <pc:docMk/>
          <pc:sldMk cId="2545839695" sldId="2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33E7C2-A0E7-82C6-D747-3B03BADCEC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C3A8F4-39A6-59FB-A5D4-491CA060C2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46B65-3370-4777-B76C-9D6E8D20E87E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6B0DD2-51B8-2F54-7618-54521FCD70F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D5D135-26C0-A05E-EE14-8C09F0EA18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0C256-E624-47E5-A80B-54A315A7A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59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en-US" sz="4800" dirty="0"/>
              <a:t>Southern California Fashion Capitol of the WORLD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 sz="3600" b="1" dirty="0"/>
              <a:t>PATRICK MONTAGNE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A51E75-FE3C-941D-196B-0BFEAA449558}"/>
              </a:ext>
            </a:extLst>
          </p:cNvPr>
          <p:cNvSpPr txBox="1"/>
          <p:nvPr/>
        </p:nvSpPr>
        <p:spPr>
          <a:xfrm>
            <a:off x="2305049" y="533400"/>
            <a:ext cx="931330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Movies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Anything Goes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Discretionary Income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Weather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Cotton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A Brand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</a:p>
        </p:txBody>
      </p:sp>
    </p:spTree>
    <p:extLst>
      <p:ext uri="{BB962C8B-B14F-4D97-AF65-F5344CB8AC3E}">
        <p14:creationId xmlns:p14="http://schemas.microsoft.com/office/powerpoint/2010/main" val="1122535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9D4786-3314-93BA-47EF-86E62B45B54A}"/>
              </a:ext>
            </a:extLst>
          </p:cNvPr>
          <p:cNvSpPr txBox="1"/>
          <p:nvPr/>
        </p:nvSpPr>
        <p:spPr>
          <a:xfrm>
            <a:off x="1638300" y="561976"/>
            <a:ext cx="8620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Fashion?</a:t>
            </a:r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D95B3-5A31-9E9A-5616-8D4A2870CAC3}"/>
              </a:ext>
            </a:extLst>
          </p:cNvPr>
          <p:cNvSpPr txBox="1"/>
          <p:nvPr/>
        </p:nvSpPr>
        <p:spPr>
          <a:xfrm>
            <a:off x="924232" y="2228850"/>
            <a:ext cx="107788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 to clothing, jewelry and hats,</a:t>
            </a:r>
          </a:p>
          <a:p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fashion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means hair-styles, attitudes, 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speaking style, walking style, hair, and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personality.</a:t>
            </a:r>
          </a:p>
        </p:txBody>
      </p:sp>
    </p:spTree>
    <p:extLst>
      <p:ext uri="{BB962C8B-B14F-4D97-AF65-F5344CB8AC3E}">
        <p14:creationId xmlns:p14="http://schemas.microsoft.com/office/powerpoint/2010/main" val="118430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E3784F-B24C-80B1-96C4-A93E74FD624E}"/>
              </a:ext>
            </a:extLst>
          </p:cNvPr>
          <p:cNvSpPr txBox="1"/>
          <p:nvPr/>
        </p:nvSpPr>
        <p:spPr>
          <a:xfrm>
            <a:off x="513619" y="361950"/>
            <a:ext cx="7030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Movies &amp; Television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505534-A024-FF56-77F6-DC2A60832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0" y="1377613"/>
            <a:ext cx="7611100" cy="23960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B2C75E-44E0-15D3-181D-EDE3E2AFB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4711" y="287389"/>
            <a:ext cx="3601929" cy="58181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2009EB-B7A5-9651-CE9D-D6C46E4F3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6583" y="3773615"/>
            <a:ext cx="5663184" cy="247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0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2009EB-B7A5-9651-CE9D-D6C46E4F3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81" y="1614296"/>
            <a:ext cx="7430749" cy="32434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DBAE4A-AD1C-7E7A-5FA1-15FEA39C0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589" y="275081"/>
            <a:ext cx="3293686" cy="579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54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C1FAD2-F317-29E1-135E-300AD051BDC0}"/>
              </a:ext>
            </a:extLst>
          </p:cNvPr>
          <p:cNvSpPr txBox="1"/>
          <p:nvPr/>
        </p:nvSpPr>
        <p:spPr>
          <a:xfrm>
            <a:off x="1704975" y="323850"/>
            <a:ext cx="8502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Anything Goes - Diversity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E9A9DE-6733-6C59-5D3D-FF9EEA685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715" y="1445132"/>
            <a:ext cx="4329685" cy="37444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3B2D54-1FD2-039F-BE13-69FB4BB33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77" y="2494407"/>
            <a:ext cx="4448173" cy="374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9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7F6D6E-B294-E6F7-008C-C6AEC1AA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66" y="435483"/>
            <a:ext cx="5225532" cy="37459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AE4C69-B846-D438-F877-B21368D60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828" y="1866900"/>
            <a:ext cx="5011237" cy="3974211"/>
          </a:xfrm>
          <a:prstGeom prst="rect">
            <a:avLst/>
          </a:prstGeom>
        </p:spPr>
      </p:pic>
      <p:pic>
        <p:nvPicPr>
          <p:cNvPr id="1028" name="Picture 4" descr="Wink Smiley Emoji Emoticon Clip art - smiley png download - 2560*1536 - Free Transparent Wink ...">
            <a:extLst>
              <a:ext uri="{FF2B5EF4-FFF2-40B4-BE49-F238E27FC236}">
                <a16:creationId xmlns:a16="http://schemas.microsoft.com/office/drawing/2014/main" id="{B3F32B24-FF5A-5B99-EAA4-FA44B0CD7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265" y="4848225"/>
            <a:ext cx="2863636" cy="16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15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A51E75-FE3C-941D-196B-0BFEAA449558}"/>
              </a:ext>
            </a:extLst>
          </p:cNvPr>
          <p:cNvSpPr txBox="1"/>
          <p:nvPr/>
        </p:nvSpPr>
        <p:spPr>
          <a:xfrm>
            <a:off x="648929" y="838200"/>
            <a:ext cx="109694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Population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Compressed, 100 miles from </a:t>
            </a: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we are standing</a:t>
            </a:r>
          </a:p>
        </p:txBody>
      </p:sp>
    </p:spTree>
    <p:extLst>
      <p:ext uri="{BB962C8B-B14F-4D97-AF65-F5344CB8AC3E}">
        <p14:creationId xmlns:p14="http://schemas.microsoft.com/office/powerpoint/2010/main" val="95752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710548-FB1B-A5D1-0ECC-FDA43BC1D8E0}"/>
              </a:ext>
            </a:extLst>
          </p:cNvPr>
          <p:cNvSpPr txBox="1"/>
          <p:nvPr/>
        </p:nvSpPr>
        <p:spPr>
          <a:xfrm>
            <a:off x="571500" y="1752599"/>
            <a:ext cx="109442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Discretionary Income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see it I buy it (Credit Cards)</a:t>
            </a:r>
          </a:p>
        </p:txBody>
      </p:sp>
    </p:spTree>
    <p:extLst>
      <p:ext uri="{BB962C8B-B14F-4D97-AF65-F5344CB8AC3E}">
        <p14:creationId xmlns:p14="http://schemas.microsoft.com/office/powerpoint/2010/main" val="215976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DA5523-12FD-7D51-9DA4-12ECE4193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257175"/>
            <a:ext cx="5783984" cy="57961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42423D-D026-15B1-507E-D7C838B60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887" y="257175"/>
            <a:ext cx="3904488" cy="580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0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2D85F7-421A-1E2F-D84B-5ACE3BDF2C41}"/>
              </a:ext>
            </a:extLst>
          </p:cNvPr>
          <p:cNvSpPr txBox="1"/>
          <p:nvPr/>
        </p:nvSpPr>
        <p:spPr>
          <a:xfrm>
            <a:off x="2790825" y="1743075"/>
            <a:ext cx="5991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Weather</a:t>
            </a:r>
          </a:p>
        </p:txBody>
      </p:sp>
    </p:spTree>
    <p:extLst>
      <p:ext uri="{BB962C8B-B14F-4D97-AF65-F5344CB8AC3E}">
        <p14:creationId xmlns:p14="http://schemas.microsoft.com/office/powerpoint/2010/main" val="124706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79AF12-4D87-3168-9373-F411B4C77559}"/>
              </a:ext>
            </a:extLst>
          </p:cNvPr>
          <p:cNvSpPr txBox="1"/>
          <p:nvPr/>
        </p:nvSpPr>
        <p:spPr>
          <a:xfrm>
            <a:off x="561976" y="2286000"/>
            <a:ext cx="11029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Cotton – Within 100 miles</a:t>
            </a:r>
          </a:p>
        </p:txBody>
      </p:sp>
    </p:spTree>
    <p:extLst>
      <p:ext uri="{BB962C8B-B14F-4D97-AF65-F5344CB8AC3E}">
        <p14:creationId xmlns:p14="http://schemas.microsoft.com/office/powerpoint/2010/main" val="324870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B54F00-45A8-196E-1B8C-C9CC817B0C83}"/>
              </a:ext>
            </a:extLst>
          </p:cNvPr>
          <p:cNvSpPr txBox="1"/>
          <p:nvPr/>
        </p:nvSpPr>
        <p:spPr>
          <a:xfrm>
            <a:off x="1857376" y="1390649"/>
            <a:ext cx="8534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a Brand 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equals </a:t>
            </a:r>
            <a:r>
              <a:rPr lang="en-US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fashion</a:t>
            </a:r>
          </a:p>
        </p:txBody>
      </p:sp>
    </p:spTree>
    <p:extLst>
      <p:ext uri="{BB962C8B-B14F-4D97-AF65-F5344CB8AC3E}">
        <p14:creationId xmlns:p14="http://schemas.microsoft.com/office/powerpoint/2010/main" val="374013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D78250-A7D5-A2F0-F1C8-8A39D7AE4DAC}"/>
              </a:ext>
            </a:extLst>
          </p:cNvPr>
          <p:cNvSpPr txBox="1"/>
          <p:nvPr/>
        </p:nvSpPr>
        <p:spPr>
          <a:xfrm>
            <a:off x="737420" y="942975"/>
            <a:ext cx="1089260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coming fashion for Men</a:t>
            </a: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Women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8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7725BA-F98E-9C51-D362-281C4EC10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44" y="781050"/>
            <a:ext cx="11214235" cy="312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23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120027-F98B-76D0-DCAB-E8D0ACC66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5" y="338810"/>
            <a:ext cx="5892903" cy="582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4715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3CD65D-61A5-43C9-A837-6EC73C7DA8A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{E54917E9-1140-4DDD-A7CE-B00456A9D3AE}tf11437505_win32</Template>
  <TotalTime>185</TotalTime>
  <Words>104</Words>
  <Application>Microsoft Office PowerPoint</Application>
  <PresentationFormat>Widescreen</PresentationFormat>
  <Paragraphs>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Georgia Pro Cond Light</vt:lpstr>
      <vt:lpstr>Speak Pro</vt:lpstr>
      <vt:lpstr>Times New Roman</vt:lpstr>
      <vt:lpstr>RetrospectVTI</vt:lpstr>
      <vt:lpstr>Southern California Fashion Capitol of the WORLD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Sharon and Chuck Stuewe</dc:creator>
  <cp:lastModifiedBy>Sharon and Chuck Stuewe</cp:lastModifiedBy>
  <cp:revision>2</cp:revision>
  <dcterms:created xsi:type="dcterms:W3CDTF">2024-06-18T16:20:21Z</dcterms:created>
  <dcterms:modified xsi:type="dcterms:W3CDTF">2024-06-27T22:20:23Z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